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Garet" charset="1" panose="00000000000000000000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  <p:embeddedFont>
      <p:font typeface="Garet Bold" charset="1" panose="00000000000000000000"/>
      <p:regular r:id="rId20"/>
    </p:embeddedFont>
    <p:embeddedFont>
      <p:font typeface="Canva Sans" charset="1" panose="020B05030305010401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2910256" y="-1024396"/>
            <a:ext cx="18037604" cy="5764518"/>
          </a:xfrm>
          <a:custGeom>
            <a:avLst/>
            <a:gdLst/>
            <a:ahLst/>
            <a:cxnLst/>
            <a:rect r="r" b="b" t="t" l="l"/>
            <a:pathLst>
              <a:path h="5764518" w="18037604">
                <a:moveTo>
                  <a:pt x="18037604" y="0"/>
                </a:moveTo>
                <a:lnTo>
                  <a:pt x="0" y="0"/>
                </a:lnTo>
                <a:lnTo>
                  <a:pt x="0" y="5764518"/>
                </a:lnTo>
                <a:lnTo>
                  <a:pt x="18037604" y="5764518"/>
                </a:lnTo>
                <a:lnTo>
                  <a:pt x="1803760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374553">
            <a:off x="-3009618" y="5893516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11894220" y="0"/>
                </a:moveTo>
                <a:lnTo>
                  <a:pt x="0" y="0"/>
                </a:lnTo>
                <a:lnTo>
                  <a:pt x="0" y="5734006"/>
                </a:lnTo>
                <a:lnTo>
                  <a:pt x="11894220" y="5734006"/>
                </a:lnTo>
                <a:lnTo>
                  <a:pt x="1189422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23865" y="1712421"/>
            <a:ext cx="12388200" cy="1349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000" spc="-31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Campus Navigation System at Chanakya University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76784" y="3766512"/>
            <a:ext cx="8023350" cy="351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1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 Intelligent Pathfinding Solution for Easy Navigation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212065" y="7530656"/>
            <a:ext cx="8494802" cy="847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0"/>
              </a:lnSpc>
            </a:pPr>
            <a:r>
              <a:rPr lang="en-US" sz="239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BY</a:t>
            </a:r>
          </a:p>
          <a:p>
            <a:pPr algn="l">
              <a:lnSpc>
                <a:spcPts val="3350"/>
              </a:lnSpc>
              <a:spcBef>
                <a:spcPct val="0"/>
              </a:spcBef>
            </a:pPr>
            <a:r>
              <a:rPr lang="en-US" sz="239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Gagan  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03182" y="717951"/>
            <a:ext cx="9081636" cy="1421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31634" y="3891297"/>
            <a:ext cx="13257069" cy="3718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Campus Navigation System – Chanakya University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Campus Navigation System at Chanakya University is a vital tool designed to help students, faculty, and visitors efficiently navigate the campus.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With features such as: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Integration of various pathfinding algorithms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 interactive map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Real-time directions and estimated walking times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Future upgrades will focus on enhancing functionality, ensuring the system remains relevant, user-friendly, and continuously improves the overall navigation experience.</a:t>
            </a:r>
          </a:p>
          <a:p>
            <a:pPr algn="l">
              <a:lnSpc>
                <a:spcPts val="294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135455" y="-1830861"/>
            <a:ext cx="13057128" cy="12698057"/>
          </a:xfrm>
          <a:custGeom>
            <a:avLst/>
            <a:gdLst/>
            <a:ahLst/>
            <a:cxnLst/>
            <a:rect r="r" b="b" t="t" l="l"/>
            <a:pathLst>
              <a:path h="12698057" w="13057128">
                <a:moveTo>
                  <a:pt x="0" y="0"/>
                </a:moveTo>
                <a:lnTo>
                  <a:pt x="13057128" y="0"/>
                </a:lnTo>
                <a:lnTo>
                  <a:pt x="13057128" y="12698057"/>
                </a:lnTo>
                <a:lnTo>
                  <a:pt x="0" y="126980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83065" y="2637596"/>
            <a:ext cx="8609869" cy="8229600"/>
          </a:xfrm>
          <a:custGeom>
            <a:avLst/>
            <a:gdLst/>
            <a:ahLst/>
            <a:cxnLst/>
            <a:rect r="r" b="b" t="t" l="l"/>
            <a:pathLst>
              <a:path h="8229600" w="8609869">
                <a:moveTo>
                  <a:pt x="0" y="0"/>
                </a:moveTo>
                <a:lnTo>
                  <a:pt x="8609870" y="0"/>
                </a:lnTo>
                <a:lnTo>
                  <a:pt x="86098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554866" y="6830233"/>
            <a:ext cx="8494802" cy="1268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0"/>
              </a:lnSpc>
            </a:pPr>
            <a:r>
              <a:rPr lang="en-US" sz="239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NAME : Gagan  T</a:t>
            </a:r>
          </a:p>
          <a:p>
            <a:pPr algn="l">
              <a:lnSpc>
                <a:spcPts val="3350"/>
              </a:lnSpc>
            </a:pPr>
            <a:r>
              <a:rPr lang="en-US" sz="239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REG NO : 24UG00311</a:t>
            </a:r>
          </a:p>
          <a:p>
            <a:pPr algn="l">
              <a:lnSpc>
                <a:spcPts val="3350"/>
              </a:lnSpc>
              <a:spcBef>
                <a:spcPct val="0"/>
              </a:spcBef>
            </a:pPr>
            <a:r>
              <a:rPr lang="en-US" sz="239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GITHUB REPO:-  github.com/gagankalyan39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32710" y="4309847"/>
            <a:ext cx="9081636" cy="1421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16"/>
              </a:lnSpc>
            </a:pPr>
            <a:r>
              <a:rPr lang="en-US" sz="10400" spc="-65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51318" y="1906775"/>
            <a:ext cx="9081636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000" spc="-31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Overview of the 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51318" y="3952530"/>
            <a:ext cx="7501197" cy="446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Content: Chanakya University offers a large campus with multiple buildings and departments, making it challenging for visitors and students to navigate efficiently. 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This project focuses on developing a Campus Navigation System to help users navigate the campus and find their way using various pathfinding algorithms.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The system provides walking directions from one location to another, displaying a detailed path with estimated time and distance.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364095" y="2219513"/>
            <a:ext cx="2752539" cy="6356958"/>
          </a:xfrm>
          <a:custGeom>
            <a:avLst/>
            <a:gdLst/>
            <a:ahLst/>
            <a:cxnLst/>
            <a:rect r="r" b="b" t="t" l="l"/>
            <a:pathLst>
              <a:path h="6356958" w="2752539">
                <a:moveTo>
                  <a:pt x="0" y="0"/>
                </a:moveTo>
                <a:lnTo>
                  <a:pt x="2752538" y="0"/>
                </a:lnTo>
                <a:lnTo>
                  <a:pt x="275253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0566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51318" y="1906775"/>
            <a:ext cx="9081636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000" spc="-31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Campus Map and Graph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89092" y="2541775"/>
            <a:ext cx="7501197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Campus Map &amp; Graph Representation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64122" y="3897808"/>
            <a:ext cx="6431740" cy="334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Content: 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campus graph represents various buildings and their connections, where each location is a node, and each path between them is an edge with distance and speed.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Graph Representation Example: 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Entry Gate Security Gate Flag Post Academic Block 1 Entrance Library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92136" y="7197268"/>
            <a:ext cx="2634470" cy="1993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A=ENTRY GATE B=EXIT GATE </a:t>
            </a:r>
          </a:p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C= SECURITY GATE  </a:t>
            </a:r>
          </a:p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D=FLAG POST</a:t>
            </a:r>
          </a:p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E=LAWN AREA  </a:t>
            </a:r>
          </a:p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F= HOSTEL BUILDING 2</a:t>
            </a:r>
          </a:p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G= FOOD COURT</a:t>
            </a:r>
          </a:p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H=HOSTEL BUILDING 1</a:t>
            </a:r>
          </a:p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I=CRICKET GROUND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07181" y="835203"/>
            <a:ext cx="9081636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000" spc="-31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Pathfinding Algorithms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393401" y="1564455"/>
            <a:ext cx="7501197" cy="375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Pathfinding Algorithms Explained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93401" y="2489456"/>
            <a:ext cx="10748644" cy="5204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Content: 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Search:* Combines actual cost to reach a node and a heuristic estimate of the remaining cost (Euclidean distance) to efficiently find the shortest path.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UCS (Uniform Cost Search): Focuses on the total cost of reaching the destination, expanding paths with the least cost first. 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BFS (Breadth-First Search): Explores all nodes level by level, ideal for unweighted graphs but may not always find the shortest path. 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DFS (Depth-First Search): Explores as deeply as possible along one path before backtracking, which might not guarantee the shortest path but is computationally simple.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5121238" y="2817111"/>
          <a:ext cx="12941796" cy="4105275"/>
        </p:xfrm>
        <a:graphic>
          <a:graphicData uri="http://schemas.openxmlformats.org/drawingml/2006/table">
            <a:tbl>
              <a:tblPr/>
              <a:tblGrid>
                <a:gridCol w="1865247"/>
                <a:gridCol w="5706947"/>
                <a:gridCol w="2116166"/>
                <a:gridCol w="3253436"/>
              </a:tblGrid>
              <a:tr h="79798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b="true" sz="1800">
                          <a:solidFill>
                            <a:srgbClr val="FFFFFF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ALGORITHM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DESCRIPTION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EFFICENCY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IDEAL USE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682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A*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Finds shortest path using cost + heuristic.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Fast, Optimal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Long campus routes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682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UCS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Expands paths by minimum cost.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Medium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Cost-focused path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682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BFS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Explores all neighbors at the same level.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Slow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Unweighted graphs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682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DFS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Explores paths deeply before backtracking.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Slow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Depth-first exploration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5" id="5"/>
          <p:cNvSpPr txBox="true"/>
          <p:nvPr/>
        </p:nvSpPr>
        <p:spPr>
          <a:xfrm rot="0">
            <a:off x="7051318" y="1906775"/>
            <a:ext cx="9081636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000" spc="-31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Algorithm Comparison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51318" y="1906775"/>
            <a:ext cx="9081636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000" spc="-31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Walking Time Calculation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488145" y="3170953"/>
            <a:ext cx="10207982" cy="2342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Walking Time Estimation Formula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Walking time can be estimated using the following formula: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Time (minutes) = (Distance in meters) / (Walking Speed in m/s) × (1 / 60)</a:t>
            </a:r>
          </a:p>
          <a:p>
            <a:pPr algn="l">
              <a:lnSpc>
                <a:spcPts val="2660"/>
              </a:lnSpc>
            </a:pPr>
            <a:r>
              <a:rPr lang="en-US" sz="19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 Chanakya University, the average walking speed is approximately 1.35 meters per second (m/s), which has been slightly adjusted to reflect realistic campus walking speeds.</a:t>
            </a:r>
          </a:p>
          <a:p>
            <a:pPr algn="l">
              <a:lnSpc>
                <a:spcPts val="266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6284087" y="5530287"/>
            <a:ext cx="12003913" cy="2671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  <a:r>
              <a:rPr lang="en-US" sz="17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EXAMPLE:</a:t>
            </a:r>
          </a:p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If the distance between the Security Gate and Academic Block 1 Entrance is 220 meters, we can estimate the walking time as follows:</a:t>
            </a:r>
          </a:p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Time = (Distance) / (Walking Speed) × (1 / 60)</a:t>
            </a:r>
          </a:p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Time = 220 / 1.35 × (1 / 60)</a:t>
            </a:r>
          </a:p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Time ≈ 2.72 minutes</a:t>
            </a:r>
          </a:p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So, it would take approximately 2.72 minutes to walk from the Security Gate to Academic Block 1.</a:t>
            </a:r>
          </a:p>
          <a:p>
            <a:pPr algn="l">
              <a:lnSpc>
                <a:spcPts val="238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51318" y="1906775"/>
            <a:ext cx="9081636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000" spc="-31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Campus Map on Leaflet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219708" y="2925806"/>
            <a:ext cx="7501197" cy="334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campus map is visualized using Leaflet.js, a JavaScript library for interactive maps.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Features include: A custom map with campus building markers. 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Step-by-step path visualization on the map. 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Real-time updates of walking routes.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789186" y="2321420"/>
            <a:ext cx="10107283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000" spc="-31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APIs:-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89186" y="3639846"/>
            <a:ext cx="12631548" cy="1861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backend is powered by Flask, serving a RESTful API that supports: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Building information retrieval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Pathfinding requests using selected algorithms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Real-time data such as distance, estimated walking time, and directions</a:t>
            </a:r>
          </a:p>
          <a:p>
            <a:pPr algn="l">
              <a:lnSpc>
                <a:spcPts val="294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141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927248">
            <a:off x="-2791102" y="4024894"/>
            <a:ext cx="12739531" cy="4495993"/>
          </a:xfrm>
          <a:custGeom>
            <a:avLst/>
            <a:gdLst/>
            <a:ahLst/>
            <a:cxnLst/>
            <a:rect r="r" b="b" t="t" l="l"/>
            <a:pathLst>
              <a:path h="4495993" w="12739531">
                <a:moveTo>
                  <a:pt x="0" y="0"/>
                </a:moveTo>
                <a:lnTo>
                  <a:pt x="12739531" y="0"/>
                </a:lnTo>
                <a:lnTo>
                  <a:pt x="12739531" y="4495993"/>
                </a:lnTo>
                <a:lnTo>
                  <a:pt x="0" y="44959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552515" y="-2310977"/>
            <a:ext cx="11894220" cy="5734005"/>
          </a:xfrm>
          <a:custGeom>
            <a:avLst/>
            <a:gdLst/>
            <a:ahLst/>
            <a:cxnLst/>
            <a:rect r="r" b="b" t="t" l="l"/>
            <a:pathLst>
              <a:path h="5734005" w="11894220">
                <a:moveTo>
                  <a:pt x="0" y="0"/>
                </a:moveTo>
                <a:lnTo>
                  <a:pt x="11894221" y="0"/>
                </a:lnTo>
                <a:lnTo>
                  <a:pt x="11894221" y="5734006"/>
                </a:lnTo>
                <a:lnTo>
                  <a:pt x="0" y="5734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051318" y="1906775"/>
            <a:ext cx="9081636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0"/>
              </a:lnSpc>
            </a:pPr>
            <a:r>
              <a:rPr lang="en-US" sz="5000" spc="-315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Results and Directions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51318" y="3952530"/>
            <a:ext cx="9705574" cy="3718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Path Output Details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After calculating the path, the system provides: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list of locations to visit, in sequential order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total distance and estimated walking time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Detailed, step-by-step directions for the route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Example: Path from Entry Gate to Academic Block 2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From Entry Gate, walk 200 meters to Security Gate.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Continue towards Flag Post for 60 meters.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Head to Academic Block 2 for 150 meters.</a:t>
            </a:r>
          </a:p>
          <a:p>
            <a:pPr algn="l">
              <a:lnSpc>
                <a:spcPts val="294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DAGz3iSPrnM</dc:identifier>
  <dcterms:modified xsi:type="dcterms:W3CDTF">2011-08-01T06:04:30Z</dcterms:modified>
  <cp:revision>1</cp:revision>
  <dc:title>Tech Company</dc:title>
</cp:coreProperties>
</file>

<file path=docProps/thumbnail.jpeg>
</file>